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71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zra Van Everbroeck" initials="" lastIdx="1" clrIdx="0"/>
  <p:cmAuthor id="1" name="Susie Pike-Humphrey" initials="" lastIdx="2" clrIdx="1"/>
  <p:cmAuthor id="2" name="Keiara Auzenne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4"/>
    <p:restoredTop sz="94521"/>
  </p:normalViewPr>
  <p:slideViewPr>
    <p:cSldViewPr snapToGrid="0">
      <p:cViewPr varScale="1">
        <p:scale>
          <a:sx n="106" d="100"/>
          <a:sy n="106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504d1c96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10504d1c96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 - White+Seal">
  <p:cSld name="5_Title Slide - White+Seal">
    <p:bg>
      <p:bgPr>
        <a:solidFill>
          <a:srgbClr val="13294A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9447" y="4620437"/>
            <a:ext cx="3125537" cy="39069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-105568" y="4571999"/>
            <a:ext cx="659146" cy="647597"/>
          </a:xfrm>
          <a:custGeom>
            <a:avLst/>
            <a:gdLst/>
            <a:ahLst/>
            <a:cxnLst/>
            <a:rect l="l" t="t" r="r" b="b"/>
            <a:pathLst>
              <a:path w="5899869" h="5796501" extrusionOk="0">
                <a:moveTo>
                  <a:pt x="4431664" y="3180611"/>
                </a:moveTo>
                <a:lnTo>
                  <a:pt x="5620384" y="4369332"/>
                </a:lnTo>
                <a:lnTo>
                  <a:pt x="4868985" y="5120730"/>
                </a:lnTo>
                <a:lnTo>
                  <a:pt x="2527325" y="5100851"/>
                </a:lnTo>
                <a:close/>
                <a:moveTo>
                  <a:pt x="1554481" y="282360"/>
                </a:moveTo>
                <a:lnTo>
                  <a:pt x="2743201" y="1471081"/>
                </a:lnTo>
                <a:lnTo>
                  <a:pt x="799106" y="3423126"/>
                </a:lnTo>
                <a:cubicBezTo>
                  <a:pt x="797781" y="2629321"/>
                  <a:pt x="796455" y="1835515"/>
                  <a:pt x="795130" y="1041710"/>
                </a:cubicBezTo>
                <a:close/>
                <a:moveTo>
                  <a:pt x="4711149" y="0"/>
                </a:moveTo>
                <a:lnTo>
                  <a:pt x="5899869" y="1188721"/>
                </a:lnTo>
                <a:lnTo>
                  <a:pt x="1307990" y="5796501"/>
                </a:lnTo>
                <a:lnTo>
                  <a:pt x="0" y="4735002"/>
                </a:lnTo>
                <a:close/>
              </a:path>
            </a:pathLst>
          </a:custGeom>
          <a:solidFill>
            <a:srgbClr val="007DB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 - Light Photo">
  <p:cSld name="4_Title Slide - Light Photo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700"/>
              <a:buFont typeface="Calibri"/>
              <a:buNone/>
              <a:defRPr sz="270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C92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 - White+Seal">
  <p:cSld name="6_Title Slide - White+Seal">
    <p:bg>
      <p:bgPr>
        <a:solidFill>
          <a:srgbClr val="006A96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9447" y="4620437"/>
            <a:ext cx="3125537" cy="39069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/>
          <p:nvPr/>
        </p:nvSpPr>
        <p:spPr>
          <a:xfrm>
            <a:off x="-105568" y="4571999"/>
            <a:ext cx="659146" cy="647597"/>
          </a:xfrm>
          <a:custGeom>
            <a:avLst/>
            <a:gdLst/>
            <a:ahLst/>
            <a:cxnLst/>
            <a:rect l="l" t="t" r="r" b="b"/>
            <a:pathLst>
              <a:path w="5899869" h="5796501" extrusionOk="0">
                <a:moveTo>
                  <a:pt x="4431664" y="3180611"/>
                </a:moveTo>
                <a:lnTo>
                  <a:pt x="5620384" y="4369332"/>
                </a:lnTo>
                <a:lnTo>
                  <a:pt x="4868985" y="5120730"/>
                </a:lnTo>
                <a:lnTo>
                  <a:pt x="2527325" y="5100851"/>
                </a:lnTo>
                <a:close/>
                <a:moveTo>
                  <a:pt x="1554481" y="282360"/>
                </a:moveTo>
                <a:lnTo>
                  <a:pt x="2743201" y="1471081"/>
                </a:lnTo>
                <a:lnTo>
                  <a:pt x="799106" y="3423126"/>
                </a:lnTo>
                <a:cubicBezTo>
                  <a:pt x="797781" y="2629321"/>
                  <a:pt x="796455" y="1835515"/>
                  <a:pt x="795130" y="1041710"/>
                </a:cubicBezTo>
                <a:close/>
                <a:moveTo>
                  <a:pt x="4711149" y="0"/>
                </a:moveTo>
                <a:lnTo>
                  <a:pt x="5899869" y="1188721"/>
                </a:lnTo>
                <a:lnTo>
                  <a:pt x="1307990" y="5796501"/>
                </a:lnTo>
                <a:lnTo>
                  <a:pt x="0" y="4735002"/>
                </a:lnTo>
                <a:close/>
              </a:path>
            </a:pathLst>
          </a:custGeom>
          <a:solidFill>
            <a:srgbClr val="007DB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Slide-Light Photo">
  <p:cSld name="1_Section Slide-Light Photo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5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700"/>
              <a:buFont typeface="Calibri"/>
              <a:buNone/>
              <a:defRPr sz="270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C92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ection Slide">
  <p:cSld name="5_Section Slide">
    <p:bg>
      <p:bgPr>
        <a:solidFill>
          <a:srgbClr val="13294A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6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9447" y="4620437"/>
            <a:ext cx="3125537" cy="39069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/>
          <p:nvPr/>
        </p:nvSpPr>
        <p:spPr>
          <a:xfrm>
            <a:off x="-105568" y="4571999"/>
            <a:ext cx="659146" cy="647597"/>
          </a:xfrm>
          <a:custGeom>
            <a:avLst/>
            <a:gdLst/>
            <a:ahLst/>
            <a:cxnLst/>
            <a:rect l="l" t="t" r="r" b="b"/>
            <a:pathLst>
              <a:path w="5899869" h="5796501" extrusionOk="0">
                <a:moveTo>
                  <a:pt x="4431664" y="3180611"/>
                </a:moveTo>
                <a:lnTo>
                  <a:pt x="5620384" y="4369332"/>
                </a:lnTo>
                <a:lnTo>
                  <a:pt x="4868985" y="5120730"/>
                </a:lnTo>
                <a:lnTo>
                  <a:pt x="2527325" y="5100851"/>
                </a:lnTo>
                <a:close/>
                <a:moveTo>
                  <a:pt x="1554481" y="282360"/>
                </a:moveTo>
                <a:lnTo>
                  <a:pt x="2743201" y="1471081"/>
                </a:lnTo>
                <a:lnTo>
                  <a:pt x="799106" y="3423126"/>
                </a:lnTo>
                <a:cubicBezTo>
                  <a:pt x="797781" y="2629321"/>
                  <a:pt x="796455" y="1835515"/>
                  <a:pt x="795130" y="1041710"/>
                </a:cubicBezTo>
                <a:close/>
                <a:moveTo>
                  <a:pt x="4711149" y="0"/>
                </a:moveTo>
                <a:lnTo>
                  <a:pt x="5899869" y="1188721"/>
                </a:lnTo>
                <a:lnTo>
                  <a:pt x="1307990" y="5796501"/>
                </a:lnTo>
                <a:lnTo>
                  <a:pt x="0" y="4735002"/>
                </a:lnTo>
                <a:close/>
              </a:path>
            </a:pathLst>
          </a:custGeom>
          <a:solidFill>
            <a:srgbClr val="007DB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Section Slide">
  <p:cSld name="6_Section Slide">
    <p:bg>
      <p:bgPr>
        <a:solidFill>
          <a:srgbClr val="006A96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7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48" name="Google Shape;4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9447" y="4620437"/>
            <a:ext cx="3125537" cy="390693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7"/>
          <p:cNvSpPr/>
          <p:nvPr/>
        </p:nvSpPr>
        <p:spPr>
          <a:xfrm>
            <a:off x="-105568" y="4571999"/>
            <a:ext cx="659146" cy="647597"/>
          </a:xfrm>
          <a:custGeom>
            <a:avLst/>
            <a:gdLst/>
            <a:ahLst/>
            <a:cxnLst/>
            <a:rect l="l" t="t" r="r" b="b"/>
            <a:pathLst>
              <a:path w="5899869" h="5796501" extrusionOk="0">
                <a:moveTo>
                  <a:pt x="4431664" y="3180611"/>
                </a:moveTo>
                <a:lnTo>
                  <a:pt x="5620384" y="4369332"/>
                </a:lnTo>
                <a:lnTo>
                  <a:pt x="4868985" y="5120730"/>
                </a:lnTo>
                <a:lnTo>
                  <a:pt x="2527325" y="5100851"/>
                </a:lnTo>
                <a:close/>
                <a:moveTo>
                  <a:pt x="1554481" y="282360"/>
                </a:moveTo>
                <a:lnTo>
                  <a:pt x="2743201" y="1471081"/>
                </a:lnTo>
                <a:lnTo>
                  <a:pt x="799106" y="3423126"/>
                </a:lnTo>
                <a:cubicBezTo>
                  <a:pt x="797781" y="2629321"/>
                  <a:pt x="796455" y="1835515"/>
                  <a:pt x="795130" y="1041710"/>
                </a:cubicBezTo>
                <a:close/>
                <a:moveTo>
                  <a:pt x="4711149" y="0"/>
                </a:moveTo>
                <a:lnTo>
                  <a:pt x="5899869" y="1188721"/>
                </a:lnTo>
                <a:lnTo>
                  <a:pt x="1307990" y="5796501"/>
                </a:lnTo>
                <a:lnTo>
                  <a:pt x="0" y="4735002"/>
                </a:lnTo>
                <a:close/>
              </a:path>
            </a:pathLst>
          </a:custGeom>
          <a:solidFill>
            <a:srgbClr val="007DB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25967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6"/>
              <a:buFont typeface="Calibri"/>
              <a:buNone/>
              <a:defRPr sz="18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25967" y="1200155"/>
            <a:ext cx="8229600" cy="3692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8575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cripps.ucsd.edu/caspo" TargetMode="External"/><Relationship Id="rId3" Type="http://schemas.openxmlformats.org/officeDocument/2006/relationships/hyperlink" Target="https://scripps.ucsd.edu/cmbb" TargetMode="External"/><Relationship Id="rId7" Type="http://schemas.openxmlformats.org/officeDocument/2006/relationships/hyperlink" Target="https://scripps.ucsd.edu/g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gpp.ucsd.edu/" TargetMode="External"/><Relationship Id="rId5" Type="http://schemas.openxmlformats.org/officeDocument/2006/relationships/hyperlink" Target="https://scripps.ucsd.edu/mbrd" TargetMode="External"/><Relationship Id="rId4" Type="http://schemas.openxmlformats.org/officeDocument/2006/relationships/hyperlink" Target="https://scripps.ucsd.edu/iod" TargetMode="External"/><Relationship Id="rId9" Type="http://schemas.openxmlformats.org/officeDocument/2006/relationships/hyperlink" Target="https://scripps.ucsd.edu/m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ctrTitle"/>
          </p:nvPr>
        </p:nvSpPr>
        <p:spPr>
          <a:xfrm>
            <a:off x="765700" y="0"/>
            <a:ext cx="69030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7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RESEARCH SECTIONS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5" name="Google Shape;165;p23"/>
          <p:cNvSpPr txBox="1">
            <a:spLocks noGrp="1"/>
          </p:cNvSpPr>
          <p:nvPr>
            <p:ph type="subTitle" idx="1"/>
          </p:nvPr>
        </p:nvSpPr>
        <p:spPr>
          <a:xfrm>
            <a:off x="487050" y="666300"/>
            <a:ext cx="81699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25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 sz="12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Research at Scripps Institution of Oceanography is organized into three administrative sections: Each of these sections is composed of smaller disciplinary and multidisciplinary research units.</a:t>
            </a:r>
            <a:endParaRPr sz="12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endParaRPr sz="135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Biology </a:t>
            </a:r>
            <a:endParaRPr sz="14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00000"/>
              </a:lnSpc>
              <a:spcBef>
                <a:spcPts val="240"/>
              </a:spcBef>
              <a:buClr>
                <a:schemeClr val="lt1"/>
              </a:buClr>
              <a:buSzPts val="1200"/>
            </a:pPr>
            <a:r>
              <a:rPr lang="en-US" sz="12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Section Head:  </a:t>
            </a: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Jack Gilbert</a:t>
            </a: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(</a:t>
            </a:r>
            <a:r>
              <a:rPr lang="en-US" sz="1200" b="1" u="sng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jagilbert@health.ucsd.edu</a:t>
            </a: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endParaRPr sz="12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 for Marine Biotechnology &amp; Biomedicine (CMBB)</a:t>
            </a:r>
            <a:endParaRPr sz="1200" u="sng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Integrative Oceanography Division (IOD)</a:t>
            </a:r>
            <a:endParaRPr sz="1200" u="sng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Marine Biology Research Division (MBRD)</a:t>
            </a:r>
            <a:endParaRPr sz="12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sz="14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Section Head:  Gabi </a:t>
            </a:r>
            <a:r>
              <a:rPr lang="en-US" sz="1200" b="1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Laske</a:t>
            </a:r>
            <a:r>
              <a:rPr lang="en-US" sz="12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(</a:t>
            </a:r>
            <a:r>
              <a:rPr lang="en-US" sz="1200" b="1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glaske@ucsd.edu</a:t>
            </a:r>
            <a:r>
              <a:rPr lang="en-US" sz="12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Cecil H. and Ida M. Green Institute of Geophysics and Planetary Physics (IGPP)</a:t>
            </a:r>
            <a:endParaRPr sz="1200" u="sng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Geosciences Research Division (GRD)</a:t>
            </a:r>
            <a:endParaRPr sz="1200" u="sng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350" u="sng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</a:pPr>
            <a:endParaRPr dirty="0"/>
          </a:p>
        </p:txBody>
      </p:sp>
      <p:sp>
        <p:nvSpPr>
          <p:cNvPr id="166" name="Google Shape;166;p23"/>
          <p:cNvSpPr txBox="1"/>
          <p:nvPr/>
        </p:nvSpPr>
        <p:spPr>
          <a:xfrm>
            <a:off x="4711150" y="1308975"/>
            <a:ext cx="3265200" cy="2156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FF"/>
                </a:solidFill>
              </a:rPr>
              <a:t>Oceans &amp; Atmosphere</a:t>
            </a:r>
            <a:endParaRPr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FFFF"/>
                </a:solidFill>
              </a:rPr>
              <a:t>Section Head:  Matthew Alford  (</a:t>
            </a:r>
            <a:r>
              <a:rPr lang="en-US" sz="1200" b="1" dirty="0" err="1">
                <a:solidFill>
                  <a:srgbClr val="FFFFFF"/>
                </a:solidFill>
              </a:rPr>
              <a:t>malford@ucsd.edu</a:t>
            </a:r>
            <a:r>
              <a:rPr lang="en-US" sz="1200" b="1" dirty="0">
                <a:solidFill>
                  <a:srgbClr val="FFFFFF"/>
                </a:solidFill>
              </a:rPr>
              <a:t>)</a:t>
            </a:r>
            <a:endParaRPr sz="1200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FFFF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Climate, Atmospheric Science &amp; Physical Oceanography (CASPO)</a:t>
            </a:r>
            <a:endParaRPr sz="1200" u="sng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en-US" sz="1200" u="sng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Marine Physical Laboratory (MPL)</a:t>
            </a:r>
            <a:endParaRPr sz="1200" u="sng" dirty="0">
              <a:solidFill>
                <a:srgbClr val="FFFFFF"/>
              </a:solidFill>
            </a:endParaRPr>
          </a:p>
        </p:txBody>
      </p:sp>
      <p:sp>
        <p:nvSpPr>
          <p:cNvPr id="167" name="Google Shape;167;p2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1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ction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134</Words>
  <Application>Microsoft Macintosh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Section Slides</vt:lpstr>
      <vt:lpstr>RESEARCH SECTIONS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ORIENTATION CORE ADMINISTRATIVE INFORMATION FOR NEW FACULTY/RESEARCHERS </dc:title>
  <cp:lastModifiedBy>Susie Pike Humphrey</cp:lastModifiedBy>
  <cp:revision>5</cp:revision>
  <dcterms:modified xsi:type="dcterms:W3CDTF">2022-10-13T03:07:07Z</dcterms:modified>
</cp:coreProperties>
</file>